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108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5" descr="ridge4.png">
            <a:extLst>
              <a:ext uri="{FF2B5EF4-FFF2-40B4-BE49-F238E27FC236}">
                <a16:creationId xmlns:a16="http://schemas.microsoft.com/office/drawing/2014/main" id="{F2FA585F-135C-454B-B460-B95AB3CC7F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ltGray">
          <a:xfrm>
            <a:off x="0" y="0"/>
            <a:ext cx="5291667"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0">
            <a:extLst>
              <a:ext uri="{FF2B5EF4-FFF2-40B4-BE49-F238E27FC236}">
                <a16:creationId xmlns:a16="http://schemas.microsoft.com/office/drawing/2014/main" id="{A222FF8F-29C0-44AC-98E2-B47F02365289}"/>
              </a:ext>
            </a:extLst>
          </p:cNvPr>
          <p:cNvSpPr txBox="1">
            <a:spLocks noChangeArrowheads="1"/>
          </p:cNvSpPr>
          <p:nvPr userDrawn="1"/>
        </p:nvSpPr>
        <p:spPr bwMode="gray">
          <a:xfrm>
            <a:off x="641351" y="6629401"/>
            <a:ext cx="290303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
                <a:solidFill>
                  <a:schemeClr val="tx2"/>
                </a:solidFill>
              </a:rPr>
              <a:t>Copyright © 2012 Mahindra &amp; Mahindra Ltd. All rights reserved.</a:t>
            </a:r>
          </a:p>
        </p:txBody>
      </p:sp>
      <p:sp>
        <p:nvSpPr>
          <p:cNvPr id="4" name="Slide Number Placeholder 5">
            <a:extLst>
              <a:ext uri="{FF2B5EF4-FFF2-40B4-BE49-F238E27FC236}">
                <a16:creationId xmlns:a16="http://schemas.microsoft.com/office/drawing/2014/main" id="{F07B816A-625A-4056-A7D1-58C400C8F24A}"/>
              </a:ext>
            </a:extLst>
          </p:cNvPr>
          <p:cNvSpPr txBox="1">
            <a:spLocks/>
          </p:cNvSpPr>
          <p:nvPr userDrawn="1"/>
        </p:nvSpPr>
        <p:spPr bwMode="auto">
          <a:xfrm>
            <a:off x="11814773" y="6613575"/>
            <a:ext cx="157094" cy="153888"/>
          </a:xfrm>
          <a:prstGeom prst="rect">
            <a:avLst/>
          </a:prstGeom>
          <a:noFill/>
          <a:ln w="9525">
            <a:noFill/>
            <a:miter lim="800000"/>
            <a:headEnd/>
            <a:tailEnd/>
          </a:ln>
        </p:spPr>
        <p:txBody>
          <a:bodyPr wrap="none" lIns="0" tIns="0" rIns="0" bIns="0"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2659D6A2-B211-4AA2-B485-5943DB8746A0}" type="slidenum">
              <a:rPr lang="en-US" sz="1000" smtClean="0">
                <a:solidFill>
                  <a:schemeClr val="tx2"/>
                </a:solidFill>
              </a:rPr>
              <a:pPr algn="r" eaLnBrk="1" hangingPunct="1">
                <a:defRPr/>
              </a:pPr>
              <a:t>‹#›</a:t>
            </a:fld>
            <a:endParaRPr lang="en-US" sz="1000">
              <a:solidFill>
                <a:schemeClr val="tx2"/>
              </a:solidFill>
            </a:endParaRPr>
          </a:p>
        </p:txBody>
      </p:sp>
      <p:pic>
        <p:nvPicPr>
          <p:cNvPr id="5" name="Picture 2" descr="C:\Users\213398\AppData\Local\Temp\wz4bb9\Mahindra_Rise_white.gif">
            <a:extLst>
              <a:ext uri="{FF2B5EF4-FFF2-40B4-BE49-F238E27FC236}">
                <a16:creationId xmlns:a16="http://schemas.microsoft.com/office/drawing/2014/main" id="{C1A4149A-A1DA-4F4D-AC28-0D65F7CD088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0967" y="536576"/>
            <a:ext cx="4182533"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679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4">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4B774A1-C2DC-442F-AC04-DF03E213858A}"/>
              </a:ext>
            </a:extLst>
          </p:cNvPr>
          <p:cNvCxnSpPr/>
          <p:nvPr userDrawn="1"/>
        </p:nvCxnSpPr>
        <p:spPr bwMode="gray">
          <a:xfrm>
            <a:off x="641351" y="2344739"/>
            <a:ext cx="5209116"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09C3723-BB25-48FD-9ADE-477257948C93}"/>
              </a:ext>
            </a:extLst>
          </p:cNvPr>
          <p:cNvCxnSpPr/>
          <p:nvPr userDrawn="1"/>
        </p:nvCxnSpPr>
        <p:spPr bwMode="gray">
          <a:xfrm>
            <a:off x="6364818" y="2344739"/>
            <a:ext cx="5209116"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4E4D81A-6E5F-46D4-AB3B-92B711C7AF57}"/>
              </a:ext>
            </a:extLst>
          </p:cNvPr>
          <p:cNvCxnSpPr/>
          <p:nvPr userDrawn="1"/>
        </p:nvCxnSpPr>
        <p:spPr bwMode="gray">
          <a:xfrm>
            <a:off x="641351" y="4581525"/>
            <a:ext cx="5209116"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9D1DAE1-E279-451B-A03A-1358E8C0720A}"/>
              </a:ext>
            </a:extLst>
          </p:cNvPr>
          <p:cNvCxnSpPr/>
          <p:nvPr userDrawn="1"/>
        </p:nvCxnSpPr>
        <p:spPr bwMode="gray">
          <a:xfrm>
            <a:off x="6364818" y="4581525"/>
            <a:ext cx="5209116"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17" name="Text Placeholder 4"/>
          <p:cNvSpPr>
            <a:spLocks noGrp="1"/>
          </p:cNvSpPr>
          <p:nvPr>
            <p:ph type="body" sz="quarter" idx="10"/>
          </p:nvPr>
        </p:nvSpPr>
        <p:spPr bwMode="gray">
          <a:xfrm>
            <a:off x="641351" y="2466976"/>
            <a:ext cx="5245100" cy="1430804"/>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p:cNvSpPr>
            <a:spLocks noGrp="1"/>
          </p:cNvSpPr>
          <p:nvPr>
            <p:ph type="body" sz="quarter" idx="11"/>
          </p:nvPr>
        </p:nvSpPr>
        <p:spPr bwMode="gray">
          <a:xfrm>
            <a:off x="6364818" y="2466976"/>
            <a:ext cx="5245100" cy="1430804"/>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ext Placeholder 4"/>
          <p:cNvSpPr>
            <a:spLocks noGrp="1"/>
          </p:cNvSpPr>
          <p:nvPr>
            <p:ph type="body" sz="quarter" idx="12"/>
          </p:nvPr>
        </p:nvSpPr>
        <p:spPr bwMode="gray">
          <a:xfrm>
            <a:off x="641351" y="1971676"/>
            <a:ext cx="5245100" cy="286161"/>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p:txBody>
      </p:sp>
      <p:sp>
        <p:nvSpPr>
          <p:cNvPr id="32" name="Text Placeholder 4"/>
          <p:cNvSpPr>
            <a:spLocks noGrp="1"/>
          </p:cNvSpPr>
          <p:nvPr>
            <p:ph type="body" sz="quarter" idx="13"/>
          </p:nvPr>
        </p:nvSpPr>
        <p:spPr bwMode="gray">
          <a:xfrm>
            <a:off x="6364818" y="1971676"/>
            <a:ext cx="5245100" cy="286161"/>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p:txBody>
      </p:sp>
      <p:sp>
        <p:nvSpPr>
          <p:cNvPr id="35" name="Text Placeholder 4"/>
          <p:cNvSpPr>
            <a:spLocks noGrp="1"/>
          </p:cNvSpPr>
          <p:nvPr>
            <p:ph type="body" sz="quarter" idx="15"/>
          </p:nvPr>
        </p:nvSpPr>
        <p:spPr bwMode="gray">
          <a:xfrm>
            <a:off x="641351" y="4703296"/>
            <a:ext cx="5245100" cy="1430804"/>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Text Placeholder 4"/>
          <p:cNvSpPr>
            <a:spLocks noGrp="1"/>
          </p:cNvSpPr>
          <p:nvPr>
            <p:ph type="body" sz="quarter" idx="16"/>
          </p:nvPr>
        </p:nvSpPr>
        <p:spPr bwMode="gray">
          <a:xfrm>
            <a:off x="6364818" y="4703296"/>
            <a:ext cx="5245100" cy="1430804"/>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Text Placeholder 4"/>
          <p:cNvSpPr>
            <a:spLocks noGrp="1"/>
          </p:cNvSpPr>
          <p:nvPr>
            <p:ph type="body" sz="quarter" idx="17"/>
          </p:nvPr>
        </p:nvSpPr>
        <p:spPr bwMode="gray">
          <a:xfrm>
            <a:off x="641351" y="4207996"/>
            <a:ext cx="5245100" cy="286161"/>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p:txBody>
      </p:sp>
      <p:sp>
        <p:nvSpPr>
          <p:cNvPr id="38" name="Text Placeholder 4"/>
          <p:cNvSpPr>
            <a:spLocks noGrp="1"/>
          </p:cNvSpPr>
          <p:nvPr>
            <p:ph type="body" sz="quarter" idx="18"/>
          </p:nvPr>
        </p:nvSpPr>
        <p:spPr bwMode="gray">
          <a:xfrm>
            <a:off x="6364818" y="4207996"/>
            <a:ext cx="5245100" cy="286161"/>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p:txBody>
      </p:sp>
      <p:sp>
        <p:nvSpPr>
          <p:cNvPr id="49" name="Text Placeholder 41"/>
          <p:cNvSpPr>
            <a:spLocks noGrp="1"/>
          </p:cNvSpPr>
          <p:nvPr>
            <p:ph type="body" sz="quarter" idx="19"/>
          </p:nvPr>
        </p:nvSpPr>
        <p:spPr bwMode="gray">
          <a:xfrm>
            <a:off x="641349" y="1270453"/>
            <a:ext cx="10966451" cy="492443"/>
          </a:xfrm>
        </p:spPr>
        <p:txBody>
          <a:bodyPr/>
          <a:lstStyle>
            <a:lvl1pPr marL="0" indent="0">
              <a:buNone/>
              <a:defRPr b="1">
                <a:solidFill>
                  <a:schemeClr val="bg2"/>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423081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3251199" y="1971676"/>
            <a:ext cx="2724151" cy="1538883"/>
          </a:xfrm>
          <a:ln>
            <a:noFill/>
          </a:ln>
        </p:spPr>
        <p:txBody>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22"/>
          <p:cNvSpPr>
            <a:spLocks noGrp="1"/>
          </p:cNvSpPr>
          <p:nvPr>
            <p:ph type="pic" sz="quarter" idx="13"/>
          </p:nvPr>
        </p:nvSpPr>
        <p:spPr bwMode="gray">
          <a:xfrm>
            <a:off x="641352" y="1971676"/>
            <a:ext cx="2305049" cy="1892299"/>
          </a:xfrm>
        </p:spPr>
        <p:txBody>
          <a:bodyPr rtlCol="0">
            <a:normAutofit/>
          </a:bodyPr>
          <a:lstStyle>
            <a:lvl1pPr>
              <a:buNone/>
              <a:defRPr>
                <a:latin typeface="Arial" pitchFamily="34" charset="0"/>
                <a:cs typeface="Arial" pitchFamily="34" charset="0"/>
              </a:defRPr>
            </a:lvl1pPr>
          </a:lstStyle>
          <a:p>
            <a:pPr lvl="0"/>
            <a:r>
              <a:rPr lang="en-US" noProof="0" dirty="0"/>
              <a:t>Click icon to add picture</a:t>
            </a:r>
          </a:p>
        </p:txBody>
      </p:sp>
      <p:sp>
        <p:nvSpPr>
          <p:cNvPr id="20"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42" name="Text Placeholder 4"/>
          <p:cNvSpPr>
            <a:spLocks noGrp="1"/>
          </p:cNvSpPr>
          <p:nvPr>
            <p:ph type="body" sz="quarter" idx="19"/>
          </p:nvPr>
        </p:nvSpPr>
        <p:spPr bwMode="gray">
          <a:xfrm>
            <a:off x="8892117" y="1971676"/>
            <a:ext cx="2724151" cy="1538883"/>
          </a:xfrm>
          <a:ln>
            <a:noFill/>
          </a:ln>
        </p:spPr>
        <p:txBody>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3" name="Picture Placeholder 22"/>
          <p:cNvSpPr>
            <a:spLocks noGrp="1"/>
          </p:cNvSpPr>
          <p:nvPr>
            <p:ph type="pic" sz="quarter" idx="20"/>
          </p:nvPr>
        </p:nvSpPr>
        <p:spPr bwMode="gray">
          <a:xfrm>
            <a:off x="6282269" y="1971676"/>
            <a:ext cx="2305049" cy="1892299"/>
          </a:xfrm>
        </p:spPr>
        <p:txBody>
          <a:bodyPr rtlCol="0">
            <a:normAutofit/>
          </a:bodyPr>
          <a:lstStyle>
            <a:lvl1pPr>
              <a:buNone/>
              <a:defRPr>
                <a:latin typeface="Arial" pitchFamily="34" charset="0"/>
                <a:cs typeface="Arial" pitchFamily="34" charset="0"/>
              </a:defRPr>
            </a:lvl1pPr>
          </a:lstStyle>
          <a:p>
            <a:pPr lvl="0"/>
            <a:r>
              <a:rPr lang="en-US" noProof="0" dirty="0"/>
              <a:t>Click icon to add picture</a:t>
            </a:r>
          </a:p>
        </p:txBody>
      </p:sp>
      <p:sp>
        <p:nvSpPr>
          <p:cNvPr id="45" name="Text Placeholder 4"/>
          <p:cNvSpPr>
            <a:spLocks noGrp="1"/>
          </p:cNvSpPr>
          <p:nvPr>
            <p:ph type="body" sz="quarter" idx="21"/>
          </p:nvPr>
        </p:nvSpPr>
        <p:spPr bwMode="gray">
          <a:xfrm>
            <a:off x="3251199" y="4241802"/>
            <a:ext cx="2724151" cy="1538883"/>
          </a:xfrm>
          <a:ln>
            <a:noFill/>
          </a:ln>
        </p:spPr>
        <p:txBody>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6" name="Picture Placeholder 22"/>
          <p:cNvSpPr>
            <a:spLocks noGrp="1"/>
          </p:cNvSpPr>
          <p:nvPr>
            <p:ph type="pic" sz="quarter" idx="22"/>
          </p:nvPr>
        </p:nvSpPr>
        <p:spPr bwMode="gray">
          <a:xfrm>
            <a:off x="641352" y="4241802"/>
            <a:ext cx="2305049" cy="1892299"/>
          </a:xfrm>
        </p:spPr>
        <p:txBody>
          <a:bodyPr rtlCol="0">
            <a:normAutofit/>
          </a:bodyPr>
          <a:lstStyle>
            <a:lvl1pPr>
              <a:buNone/>
              <a:defRPr>
                <a:latin typeface="Arial" pitchFamily="34" charset="0"/>
                <a:cs typeface="Arial" pitchFamily="34" charset="0"/>
              </a:defRPr>
            </a:lvl1pPr>
          </a:lstStyle>
          <a:p>
            <a:pPr lvl="0"/>
            <a:r>
              <a:rPr lang="en-US" noProof="0" dirty="0"/>
              <a:t>Click icon to add picture</a:t>
            </a:r>
          </a:p>
        </p:txBody>
      </p:sp>
      <p:sp>
        <p:nvSpPr>
          <p:cNvPr id="48" name="Text Placeholder 4"/>
          <p:cNvSpPr>
            <a:spLocks noGrp="1"/>
          </p:cNvSpPr>
          <p:nvPr>
            <p:ph type="body" sz="quarter" idx="23"/>
          </p:nvPr>
        </p:nvSpPr>
        <p:spPr bwMode="gray">
          <a:xfrm>
            <a:off x="8892117" y="4241802"/>
            <a:ext cx="2724151" cy="1538883"/>
          </a:xfrm>
          <a:ln>
            <a:noFill/>
          </a:ln>
        </p:spPr>
        <p:txBody>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Picture Placeholder 22"/>
          <p:cNvSpPr>
            <a:spLocks noGrp="1"/>
          </p:cNvSpPr>
          <p:nvPr>
            <p:ph type="pic" sz="quarter" idx="24"/>
          </p:nvPr>
        </p:nvSpPr>
        <p:spPr bwMode="gray">
          <a:xfrm>
            <a:off x="6282269" y="4241802"/>
            <a:ext cx="2305049" cy="1892299"/>
          </a:xfrm>
        </p:spPr>
        <p:txBody>
          <a:bodyPr rtlCol="0">
            <a:normAutofit/>
          </a:bodyPr>
          <a:lstStyle>
            <a:lvl1pPr>
              <a:buNone/>
              <a:defRPr>
                <a:latin typeface="Arial" pitchFamily="34" charset="0"/>
                <a:cs typeface="Arial" pitchFamily="34" charset="0"/>
              </a:defRPr>
            </a:lvl1pPr>
          </a:lstStyle>
          <a:p>
            <a:pPr lvl="0"/>
            <a:r>
              <a:rPr lang="en-US" noProof="0" dirty="0"/>
              <a:t>Click icon to add picture</a:t>
            </a:r>
          </a:p>
        </p:txBody>
      </p:sp>
      <p:sp>
        <p:nvSpPr>
          <p:cNvPr id="51" name="Text Placeholder 41"/>
          <p:cNvSpPr>
            <a:spLocks noGrp="1"/>
          </p:cNvSpPr>
          <p:nvPr>
            <p:ph type="body" sz="quarter" idx="25"/>
          </p:nvPr>
        </p:nvSpPr>
        <p:spPr bwMode="gray">
          <a:xfrm>
            <a:off x="641349" y="1270453"/>
            <a:ext cx="10966451" cy="283711"/>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3634729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641351" y="1971675"/>
            <a:ext cx="10968567" cy="4162426"/>
          </a:xfrm>
        </p:spPr>
        <p:txBody>
          <a:bodyPr>
            <a:noAutofit/>
          </a:bodyPr>
          <a:lstStyle>
            <a:lvl1pPr marL="0" indent="0">
              <a:buNone/>
              <a:defRPr>
                <a:latin typeface="Arial" pitchFamily="34" charset="0"/>
                <a:cs typeface="Arial" pitchFamily="34" charset="0"/>
              </a:defRPr>
            </a:lvl1pPr>
          </a:lstStyle>
          <a:p>
            <a:pPr lvl="0"/>
            <a:r>
              <a:rPr lang="en-US" noProof="0" dirty="0"/>
              <a:t>Click icon to add table</a:t>
            </a:r>
          </a:p>
        </p:txBody>
      </p:sp>
      <p:sp>
        <p:nvSpPr>
          <p:cNvPr id="4"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8" name="Text Placeholder 41"/>
          <p:cNvSpPr>
            <a:spLocks noGrp="1"/>
          </p:cNvSpPr>
          <p:nvPr>
            <p:ph type="body" sz="quarter" idx="13"/>
          </p:nvPr>
        </p:nvSpPr>
        <p:spPr bwMode="gray">
          <a:xfrm>
            <a:off x="641349" y="1270453"/>
            <a:ext cx="10966451" cy="283711"/>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334472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641351" y="1971676"/>
            <a:ext cx="10968567" cy="4162425"/>
          </a:xfrm>
        </p:spPr>
        <p:txBody>
          <a:bodyPr>
            <a:noAutofit/>
          </a:bodyPr>
          <a:lstStyle>
            <a:lvl1pPr marL="0" indent="0">
              <a:buNone/>
              <a:defRPr>
                <a:latin typeface="Arial" pitchFamily="34" charset="0"/>
                <a:cs typeface="Arial" pitchFamily="34" charset="0"/>
              </a:defRPr>
            </a:lvl1pPr>
          </a:lstStyle>
          <a:p>
            <a:pPr lvl="0"/>
            <a:r>
              <a:rPr lang="en-US" noProof="0" dirty="0"/>
              <a:t>Click icon to add chart</a:t>
            </a:r>
          </a:p>
        </p:txBody>
      </p:sp>
      <p:sp>
        <p:nvSpPr>
          <p:cNvPr id="4"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7" name="Text Placeholder 41"/>
          <p:cNvSpPr>
            <a:spLocks noGrp="1"/>
          </p:cNvSpPr>
          <p:nvPr>
            <p:ph type="body" sz="quarter" idx="13"/>
          </p:nvPr>
        </p:nvSpPr>
        <p:spPr bwMode="gray">
          <a:xfrm>
            <a:off x="641349" y="1270453"/>
            <a:ext cx="10966451" cy="492443"/>
          </a:xfrm>
        </p:spPr>
        <p:txBody>
          <a:bodyPr/>
          <a:lstStyle>
            <a:lvl1pPr marL="0" indent="0">
              <a:buNone/>
              <a:defRPr b="1">
                <a:solidFill>
                  <a:schemeClr val="bg2"/>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3739126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D83D39-3A92-4975-9D7B-E84BABD90633}"/>
              </a:ext>
            </a:extLst>
          </p:cNvPr>
          <p:cNvSpPr txBox="1">
            <a:spLocks noChangeArrowheads="1"/>
          </p:cNvSpPr>
          <p:nvPr userDrawn="1"/>
        </p:nvSpPr>
        <p:spPr bwMode="gray">
          <a:xfrm>
            <a:off x="1822451" y="3370263"/>
            <a:ext cx="900641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600"/>
              </a:spcBef>
              <a:defRPr/>
            </a:pPr>
            <a:r>
              <a:rPr lang="en-US" sz="1000" b="1">
                <a:solidFill>
                  <a:schemeClr val="tx2"/>
                </a:solidFill>
              </a:rPr>
              <a:t>Disclaimer </a:t>
            </a:r>
          </a:p>
          <a:p>
            <a:pPr algn="just" eaLnBrk="1" hangingPunct="1">
              <a:spcBef>
                <a:spcPts val="600"/>
              </a:spcBef>
              <a:defRPr/>
            </a:pPr>
            <a:r>
              <a:rPr lang="en-US" sz="900">
                <a:solidFill>
                  <a:schemeClr val="tx2"/>
                </a:solidFill>
              </a:rPr>
              <a:t>Mahindra &amp; Mahindra herein referred to as M&amp;M, and its subsidiary companies provide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M&amp;M or its subsidiaries. Any unauthorized use, disclosure or public dissemination of information contained herein is prohibited. Unless specifically noted, M&amp;M or any of its subsidiary companies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M&amp;M or its subsidiary companies. Information contained in a presentation hosted or promoted by M&amp;M is provided “as is” without warranty of any kind, either expressed or implied, including any warranty of merchantability or fitness for a particular purpose. M&amp;M or its subsidiary companies assume no liability or responsibility for the contents of a presentation or the opinions expressed by the presenters. All expressions of opinion are subject to change without notice.</a:t>
            </a:r>
          </a:p>
        </p:txBody>
      </p:sp>
      <p:sp>
        <p:nvSpPr>
          <p:cNvPr id="6" name="TextBox 20">
            <a:extLst>
              <a:ext uri="{FF2B5EF4-FFF2-40B4-BE49-F238E27FC236}">
                <a16:creationId xmlns:a16="http://schemas.microsoft.com/office/drawing/2014/main" id="{DAB333D8-03E9-4E97-B800-9CECFADB9B0D}"/>
              </a:ext>
            </a:extLst>
          </p:cNvPr>
          <p:cNvSpPr txBox="1">
            <a:spLocks noChangeArrowheads="1"/>
          </p:cNvSpPr>
          <p:nvPr userDrawn="1"/>
        </p:nvSpPr>
        <p:spPr bwMode="gray">
          <a:xfrm>
            <a:off x="641351" y="6629401"/>
            <a:ext cx="290303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
                <a:solidFill>
                  <a:schemeClr val="tx2"/>
                </a:solidFill>
              </a:rPr>
              <a:t>Copyright © 2012 Mahindra &amp; Mahindra Ltd. All rights reserved.</a:t>
            </a:r>
          </a:p>
        </p:txBody>
      </p:sp>
      <p:sp>
        <p:nvSpPr>
          <p:cNvPr id="2" name="Title 1"/>
          <p:cNvSpPr>
            <a:spLocks noGrp="1"/>
          </p:cNvSpPr>
          <p:nvPr>
            <p:ph type="title"/>
          </p:nvPr>
        </p:nvSpPr>
        <p:spPr bwMode="gray">
          <a:xfrm>
            <a:off x="1822451" y="1527296"/>
            <a:ext cx="8973312"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4" name="Text Placeholder 41"/>
          <p:cNvSpPr>
            <a:spLocks noGrp="1"/>
          </p:cNvSpPr>
          <p:nvPr>
            <p:ph type="body" sz="quarter" idx="14"/>
          </p:nvPr>
        </p:nvSpPr>
        <p:spPr bwMode="gray">
          <a:xfrm>
            <a:off x="1822451" y="2140170"/>
            <a:ext cx="8979503" cy="276999"/>
          </a:xfrm>
          <a:noFill/>
          <a:ln w="9525">
            <a:noFill/>
            <a:miter lim="800000"/>
            <a:headEnd/>
            <a:tailEnd/>
          </a:ln>
        </p:spPr>
        <p:txBody>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1984083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469F8D-F7B3-46F6-A49C-CA4FC8CF1113}"/>
              </a:ext>
            </a:extLst>
          </p:cNvPr>
          <p:cNvSpPr/>
          <p:nvPr userDrawn="1"/>
        </p:nvSpPr>
        <p:spPr bwMode="gray">
          <a:xfrm>
            <a:off x="0" y="0"/>
            <a:ext cx="12192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sz="1800" dirty="0"/>
          </a:p>
        </p:txBody>
      </p:sp>
      <p:pic>
        <p:nvPicPr>
          <p:cNvPr id="3" name="Picture 6" descr="Mahindra Logo.png">
            <a:extLst>
              <a:ext uri="{FF2B5EF4-FFF2-40B4-BE49-F238E27FC236}">
                <a16:creationId xmlns:a16="http://schemas.microsoft.com/office/drawing/2014/main" id="{C04A5A04-962E-4994-B3A3-8A9AD4E63B7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1940984" y="2716213"/>
            <a:ext cx="85598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578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4" name="Picture 5" descr="Mahindra Logo.png">
            <a:extLst>
              <a:ext uri="{FF2B5EF4-FFF2-40B4-BE49-F238E27FC236}">
                <a16:creationId xmlns:a16="http://schemas.microsoft.com/office/drawing/2014/main" id="{60F94E63-D60B-4EBE-9192-A6BE255AD1D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7922685" y="476251"/>
            <a:ext cx="3769783"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0">
            <a:extLst>
              <a:ext uri="{FF2B5EF4-FFF2-40B4-BE49-F238E27FC236}">
                <a16:creationId xmlns:a16="http://schemas.microsoft.com/office/drawing/2014/main" id="{91967E21-050C-4D31-8928-7FE83B2F3A2E}"/>
              </a:ext>
            </a:extLst>
          </p:cNvPr>
          <p:cNvSpPr txBox="1">
            <a:spLocks noChangeArrowheads="1"/>
          </p:cNvSpPr>
          <p:nvPr userDrawn="1"/>
        </p:nvSpPr>
        <p:spPr bwMode="gray">
          <a:xfrm>
            <a:off x="641351" y="6629401"/>
            <a:ext cx="290303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800">
                <a:solidFill>
                  <a:schemeClr val="tx2"/>
                </a:solidFill>
              </a:rPr>
              <a:t>Copyright © 2012 Mahindra &amp; Mahindra Ltd. All rights reserved.</a:t>
            </a:r>
          </a:p>
        </p:txBody>
      </p:sp>
      <p:pic>
        <p:nvPicPr>
          <p:cNvPr id="6" name="Picture 9" descr="ridge4.png">
            <a:extLst>
              <a:ext uri="{FF2B5EF4-FFF2-40B4-BE49-F238E27FC236}">
                <a16:creationId xmlns:a16="http://schemas.microsoft.com/office/drawing/2014/main" id="{81D7E4FB-920B-4E41-B35A-6D9B1D82419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ltGray">
          <a:xfrm>
            <a:off x="0" y="0"/>
            <a:ext cx="5291667"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bwMode="gray">
          <a:xfrm>
            <a:off x="2436284" y="4053702"/>
            <a:ext cx="7349067"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itle 8"/>
          <p:cNvSpPr>
            <a:spLocks noGrp="1"/>
          </p:cNvSpPr>
          <p:nvPr>
            <p:ph type="title"/>
          </p:nvPr>
        </p:nvSpPr>
        <p:spPr bwMode="gray">
          <a:xfrm>
            <a:off x="2436284" y="2184400"/>
            <a:ext cx="7349067" cy="615553"/>
          </a:xfrm>
        </p:spPr>
        <p:txBody>
          <a:bodyPr/>
          <a:lstStyle>
            <a:lvl1pPr algn="l">
              <a:defRPr sz="4000" b="1">
                <a:solidFill>
                  <a:schemeClr val="bg2"/>
                </a:solidFill>
                <a:latin typeface="Arial" pitchFamily="34" charset="0"/>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820946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641350" y="719139"/>
            <a:ext cx="10966449"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3" name="Text Placeholder 4"/>
          <p:cNvSpPr>
            <a:spLocks noGrp="1"/>
          </p:cNvSpPr>
          <p:nvPr>
            <p:ph type="body" sz="quarter" idx="10"/>
          </p:nvPr>
        </p:nvSpPr>
        <p:spPr bwMode="gray">
          <a:xfrm>
            <a:off x="641349" y="1971676"/>
            <a:ext cx="10966451"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9913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641350" y="719139"/>
            <a:ext cx="10966449"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3" name="Text Placeholder 4"/>
          <p:cNvSpPr>
            <a:spLocks noGrp="1"/>
          </p:cNvSpPr>
          <p:nvPr>
            <p:ph type="body" sz="quarter" idx="10"/>
          </p:nvPr>
        </p:nvSpPr>
        <p:spPr bwMode="gray">
          <a:xfrm>
            <a:off x="641349" y="1971676"/>
            <a:ext cx="10966451"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41"/>
          <p:cNvSpPr>
            <a:spLocks noGrp="1"/>
          </p:cNvSpPr>
          <p:nvPr>
            <p:ph type="body" sz="quarter" idx="13"/>
          </p:nvPr>
        </p:nvSpPr>
        <p:spPr bwMode="gray">
          <a:xfrm>
            <a:off x="641349" y="1270453"/>
            <a:ext cx="10966451" cy="492443"/>
          </a:xfrm>
        </p:spPr>
        <p:txBody>
          <a:bodyPr/>
          <a:lstStyle>
            <a:lvl1pPr marL="0" indent="0">
              <a:buNone/>
              <a:defRPr b="1">
                <a:solidFill>
                  <a:schemeClr val="bg2"/>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422109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4" name="Text Placeholder 4"/>
          <p:cNvSpPr>
            <a:spLocks noGrp="1"/>
          </p:cNvSpPr>
          <p:nvPr>
            <p:ph type="body" sz="quarter" idx="10"/>
          </p:nvPr>
        </p:nvSpPr>
        <p:spPr bwMode="gray">
          <a:xfrm>
            <a:off x="641349" y="1971676"/>
            <a:ext cx="10966451"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8810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641351" y="1971676"/>
            <a:ext cx="5437716" cy="4162425"/>
          </a:xfrm>
        </p:spPr>
        <p:txBody>
          <a:bodyPr>
            <a:noAutofit/>
          </a:bodyPr>
          <a:lstStyle>
            <a:lvl1pPr marL="0" indent="0">
              <a:buNone/>
              <a:defRPr>
                <a:latin typeface="Arial" pitchFamily="34" charset="0"/>
                <a:cs typeface="Arial" pitchFamily="34" charset="0"/>
              </a:defRPr>
            </a:lvl1pPr>
          </a:lstStyle>
          <a:p>
            <a:pPr lvl="0"/>
            <a:r>
              <a:rPr lang="en-US" noProof="0" dirty="0"/>
              <a:t>Click icon to add picture</a:t>
            </a:r>
          </a:p>
        </p:txBody>
      </p:sp>
      <p:sp>
        <p:nvSpPr>
          <p:cNvPr id="18" name="Text Placeholder 4"/>
          <p:cNvSpPr>
            <a:spLocks noGrp="1"/>
          </p:cNvSpPr>
          <p:nvPr>
            <p:ph type="body" sz="quarter" idx="19"/>
          </p:nvPr>
        </p:nvSpPr>
        <p:spPr bwMode="gray">
          <a:xfrm>
            <a:off x="6451600" y="1971676"/>
            <a:ext cx="5128683"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7" name="Text Placeholder 41"/>
          <p:cNvSpPr>
            <a:spLocks noGrp="1"/>
          </p:cNvSpPr>
          <p:nvPr>
            <p:ph type="body" sz="quarter" idx="13"/>
          </p:nvPr>
        </p:nvSpPr>
        <p:spPr bwMode="gray">
          <a:xfrm>
            <a:off x="641349" y="1270453"/>
            <a:ext cx="10966451" cy="492443"/>
          </a:xfrm>
        </p:spPr>
        <p:txBody>
          <a:bodyPr/>
          <a:lstStyle>
            <a:lvl1pPr marL="0" indent="0">
              <a:buNone/>
              <a:defRPr b="1">
                <a:solidFill>
                  <a:schemeClr val="bg2"/>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380549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4" name="Picture 5" descr="Mahindra Logo.png">
            <a:extLst>
              <a:ext uri="{FF2B5EF4-FFF2-40B4-BE49-F238E27FC236}">
                <a16:creationId xmlns:a16="http://schemas.microsoft.com/office/drawing/2014/main" id="{3E316BDE-258A-42F0-B1D4-753CA2E68E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7922685" y="476251"/>
            <a:ext cx="3769783"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ridge4.png">
            <a:extLst>
              <a:ext uri="{FF2B5EF4-FFF2-40B4-BE49-F238E27FC236}">
                <a16:creationId xmlns:a16="http://schemas.microsoft.com/office/drawing/2014/main" id="{C5B544CD-497E-4588-9209-0569AC21A39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ltGray">
          <a:xfrm>
            <a:off x="0" y="0"/>
            <a:ext cx="5291667"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bwMode="gray">
          <a:xfrm>
            <a:off x="2453217" y="4067176"/>
            <a:ext cx="7366000" cy="276999"/>
          </a:xfrm>
          <a:noFill/>
          <a:ln w="9525">
            <a:noFill/>
            <a:miter lim="800000"/>
            <a:headEnd/>
            <a:tailEnd/>
          </a:ln>
        </p:spPr>
        <p:txBody>
          <a:bodyPr anchor="b"/>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itle 8"/>
          <p:cNvSpPr>
            <a:spLocks noGrp="1"/>
          </p:cNvSpPr>
          <p:nvPr>
            <p:ph type="title"/>
          </p:nvPr>
        </p:nvSpPr>
        <p:spPr bwMode="gray">
          <a:xfrm>
            <a:off x="2453219" y="2200275"/>
            <a:ext cx="7366000" cy="615553"/>
          </a:xfrm>
          <a:noFill/>
          <a:ln w="9525">
            <a:noFill/>
            <a:miter lim="800000"/>
            <a:headEnd/>
            <a:tailEnd/>
          </a:ln>
        </p:spPr>
        <p:txBody>
          <a:bodyPr/>
          <a:lstStyle>
            <a:lvl1pPr algn="l" defTabSz="914400"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4635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pic>
        <p:nvPicPr>
          <p:cNvPr id="5" name="Picture 5" descr="Mahindra Logo.png">
            <a:extLst>
              <a:ext uri="{FF2B5EF4-FFF2-40B4-BE49-F238E27FC236}">
                <a16:creationId xmlns:a16="http://schemas.microsoft.com/office/drawing/2014/main" id="{129861A2-8302-462B-9355-37303A3911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7922685" y="476251"/>
            <a:ext cx="3769783"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ridge4.png">
            <a:extLst>
              <a:ext uri="{FF2B5EF4-FFF2-40B4-BE49-F238E27FC236}">
                <a16:creationId xmlns:a16="http://schemas.microsoft.com/office/drawing/2014/main" id="{E9BDAC4C-AEEE-4FBC-9839-AD41FE0D67F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ltGray">
          <a:xfrm>
            <a:off x="0" y="0"/>
            <a:ext cx="5291667"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icture Placeholder 22"/>
          <p:cNvSpPr>
            <a:spLocks noGrp="1"/>
          </p:cNvSpPr>
          <p:nvPr>
            <p:ph type="pic" sz="quarter" idx="13"/>
          </p:nvPr>
        </p:nvSpPr>
        <p:spPr bwMode="gray">
          <a:xfrm>
            <a:off x="641351" y="1971675"/>
            <a:ext cx="5469467" cy="4175125"/>
          </a:xfrm>
        </p:spPr>
        <p:txBody>
          <a:bodyPr rtlCol="0">
            <a:normAutofit/>
          </a:bodyPr>
          <a:lstStyle>
            <a:lvl1pPr>
              <a:buNone/>
              <a:defRPr>
                <a:latin typeface="Arial" pitchFamily="34" charset="0"/>
                <a:cs typeface="Arial" pitchFamily="34" charset="0"/>
              </a:defRPr>
            </a:lvl1pPr>
          </a:lstStyle>
          <a:p>
            <a:pPr lvl="0"/>
            <a:r>
              <a:rPr lang="en-US" noProof="0" dirty="0"/>
              <a:t>Click icon to add picture</a:t>
            </a:r>
          </a:p>
        </p:txBody>
      </p:sp>
      <p:sp>
        <p:nvSpPr>
          <p:cNvPr id="22" name="Subtitle 2"/>
          <p:cNvSpPr>
            <a:spLocks noGrp="1"/>
          </p:cNvSpPr>
          <p:nvPr>
            <p:ph type="subTitle" idx="1"/>
          </p:nvPr>
        </p:nvSpPr>
        <p:spPr bwMode="gray">
          <a:xfrm>
            <a:off x="6568017" y="4295776"/>
            <a:ext cx="5041899" cy="276999"/>
          </a:xfrm>
          <a:noFill/>
          <a:ln w="9525">
            <a:noFill/>
            <a:miter lim="800000"/>
            <a:headEnd/>
            <a:tailEnd/>
          </a:ln>
        </p:spPr>
        <p:txBody>
          <a:bodyPr anchor="b"/>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3" name="Title 8"/>
          <p:cNvSpPr>
            <a:spLocks noGrp="1"/>
          </p:cNvSpPr>
          <p:nvPr>
            <p:ph type="title"/>
          </p:nvPr>
        </p:nvSpPr>
        <p:spPr bwMode="gray">
          <a:xfrm>
            <a:off x="6568019" y="1971676"/>
            <a:ext cx="5041899" cy="1231106"/>
          </a:xfrm>
          <a:noFill/>
          <a:ln w="9525">
            <a:noFill/>
            <a:miter lim="800000"/>
            <a:headEnd/>
            <a:tailEnd/>
          </a:ln>
        </p:spPr>
        <p:txBody>
          <a:bodyPr/>
          <a:lstStyle>
            <a:lvl1pPr algn="l" defTabSz="914400"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85923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18D3F3D7-AD4F-4776-AD68-D50280851748}"/>
              </a:ext>
            </a:extLst>
          </p:cNvPr>
          <p:cNvCxnSpPr/>
          <p:nvPr userDrawn="1"/>
        </p:nvCxnSpPr>
        <p:spPr bwMode="gray">
          <a:xfrm>
            <a:off x="641351" y="2344739"/>
            <a:ext cx="5209116"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7324CD0-BB67-4E4C-9C06-794736317933}"/>
              </a:ext>
            </a:extLst>
          </p:cNvPr>
          <p:cNvCxnSpPr/>
          <p:nvPr userDrawn="1"/>
        </p:nvCxnSpPr>
        <p:spPr bwMode="gray">
          <a:xfrm>
            <a:off x="6364818" y="2344739"/>
            <a:ext cx="5209116"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641351" y="2466976"/>
            <a:ext cx="5245100" cy="1430804"/>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4"/>
          <p:cNvSpPr>
            <a:spLocks noGrp="1"/>
          </p:cNvSpPr>
          <p:nvPr>
            <p:ph type="body" sz="quarter" idx="11"/>
          </p:nvPr>
        </p:nvSpPr>
        <p:spPr bwMode="gray">
          <a:xfrm>
            <a:off x="6364818" y="2466976"/>
            <a:ext cx="5245100" cy="1430804"/>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2"/>
          </p:nvPr>
        </p:nvSpPr>
        <p:spPr bwMode="gray">
          <a:xfrm>
            <a:off x="641351" y="1971676"/>
            <a:ext cx="5245100" cy="286161"/>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p:txBody>
      </p:sp>
      <p:sp>
        <p:nvSpPr>
          <p:cNvPr id="6" name="Text Placeholder 4"/>
          <p:cNvSpPr>
            <a:spLocks noGrp="1"/>
          </p:cNvSpPr>
          <p:nvPr>
            <p:ph type="body" sz="quarter" idx="13"/>
          </p:nvPr>
        </p:nvSpPr>
        <p:spPr bwMode="gray">
          <a:xfrm>
            <a:off x="6364818" y="1971676"/>
            <a:ext cx="5245100" cy="286161"/>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a:t>Click to edit Master text styles</a:t>
            </a:r>
          </a:p>
        </p:txBody>
      </p:sp>
      <p:sp>
        <p:nvSpPr>
          <p:cNvPr id="10" name="Title 1"/>
          <p:cNvSpPr>
            <a:spLocks noGrp="1"/>
          </p:cNvSpPr>
          <p:nvPr>
            <p:ph type="title"/>
          </p:nvPr>
        </p:nvSpPr>
        <p:spPr bwMode="gray">
          <a:xfrm>
            <a:off x="641350" y="727075"/>
            <a:ext cx="1096856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a:t>Click to edit Master title style</a:t>
            </a:r>
            <a:endParaRPr lang="en-US" dirty="0"/>
          </a:p>
        </p:txBody>
      </p:sp>
      <p:sp>
        <p:nvSpPr>
          <p:cNvPr id="15" name="Text Placeholder 41"/>
          <p:cNvSpPr>
            <a:spLocks noGrp="1"/>
          </p:cNvSpPr>
          <p:nvPr>
            <p:ph type="body" sz="quarter" idx="14"/>
          </p:nvPr>
        </p:nvSpPr>
        <p:spPr bwMode="gray">
          <a:xfrm>
            <a:off x="641349" y="1270453"/>
            <a:ext cx="10966451" cy="492443"/>
          </a:xfrm>
        </p:spPr>
        <p:txBody>
          <a:bodyPr/>
          <a:lstStyle>
            <a:lvl1pPr marL="0" indent="0">
              <a:buNone/>
              <a:defRPr b="1">
                <a:solidFill>
                  <a:schemeClr val="bg2"/>
                </a:solidFill>
                <a:latin typeface="Arial" pitchFamily="34" charset="0"/>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23777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Ridge.pdf">
            <a:extLst>
              <a:ext uri="{FF2B5EF4-FFF2-40B4-BE49-F238E27FC236}">
                <a16:creationId xmlns:a16="http://schemas.microsoft.com/office/drawing/2014/main" id="{655420EB-E30C-41D3-88F7-EABD2E199763}"/>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ltGray">
          <a:xfrm>
            <a:off x="1" y="0"/>
            <a:ext cx="302683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F14440C6-C256-46E1-B9E4-730DBD1F90BD}"/>
              </a:ext>
            </a:extLst>
          </p:cNvPr>
          <p:cNvSpPr>
            <a:spLocks noGrp="1"/>
          </p:cNvSpPr>
          <p:nvPr>
            <p:ph type="title"/>
          </p:nvPr>
        </p:nvSpPr>
        <p:spPr bwMode="auto">
          <a:xfrm>
            <a:off x="624418" y="711201"/>
            <a:ext cx="10949516"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922177D4-17D6-4127-92A3-6559B3FDEFD9}"/>
              </a:ext>
            </a:extLst>
          </p:cNvPr>
          <p:cNvSpPr>
            <a:spLocks noGrp="1"/>
          </p:cNvSpPr>
          <p:nvPr>
            <p:ph type="body" idx="1"/>
          </p:nvPr>
        </p:nvSpPr>
        <p:spPr>
          <a:xfrm>
            <a:off x="641351" y="1971676"/>
            <a:ext cx="10949516" cy="184665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a:t>Click to edit master text styles</a:t>
            </a:r>
          </a:p>
          <a:p>
            <a:pPr lvl="2"/>
            <a:r>
              <a:rPr lang="en-US" dirty="0"/>
              <a:t>First level</a:t>
            </a:r>
          </a:p>
          <a:p>
            <a:pPr lvl="3"/>
            <a:r>
              <a:rPr lang="en-US" dirty="0"/>
              <a:t>Second level</a:t>
            </a:r>
          </a:p>
          <a:p>
            <a:pPr lvl="4"/>
            <a:r>
              <a:rPr lang="en-US" dirty="0"/>
              <a:t>Third level</a:t>
            </a:r>
          </a:p>
          <a:p>
            <a:pPr lvl="5"/>
            <a:r>
              <a:rPr lang="en-US" dirty="0"/>
              <a:t>Fifth level</a:t>
            </a:r>
          </a:p>
        </p:txBody>
      </p:sp>
      <p:sp>
        <p:nvSpPr>
          <p:cNvPr id="9" name="Slide Number Placeholder 5">
            <a:extLst>
              <a:ext uri="{FF2B5EF4-FFF2-40B4-BE49-F238E27FC236}">
                <a16:creationId xmlns:a16="http://schemas.microsoft.com/office/drawing/2014/main" id="{6357360E-21C5-404A-831F-0FB43B680B7A}"/>
              </a:ext>
            </a:extLst>
          </p:cNvPr>
          <p:cNvSpPr txBox="1">
            <a:spLocks/>
          </p:cNvSpPr>
          <p:nvPr/>
        </p:nvSpPr>
        <p:spPr bwMode="auto">
          <a:xfrm>
            <a:off x="11814773" y="6613575"/>
            <a:ext cx="157094" cy="153888"/>
          </a:xfrm>
          <a:prstGeom prst="rect">
            <a:avLst/>
          </a:prstGeom>
          <a:noFill/>
          <a:ln w="9525">
            <a:noFill/>
            <a:miter lim="800000"/>
            <a:headEnd/>
            <a:tailEnd/>
          </a:ln>
        </p:spPr>
        <p:txBody>
          <a:bodyPr wrap="none" lIns="0" tIns="0" rIns="0" bIns="0"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D99E2E7A-E17E-4101-A9C4-DD4710B5621C}" type="slidenum">
              <a:rPr lang="en-US" sz="1000" smtClean="0">
                <a:solidFill>
                  <a:schemeClr val="tx2"/>
                </a:solidFill>
              </a:rPr>
              <a:pPr algn="r" eaLnBrk="1" hangingPunct="1">
                <a:defRPr/>
              </a:pPr>
              <a:t>‹#›</a:t>
            </a:fld>
            <a:endParaRPr lang="en-US" sz="1000">
              <a:solidFill>
                <a:schemeClr val="tx2"/>
              </a:solidFill>
            </a:endParaRPr>
          </a:p>
        </p:txBody>
      </p:sp>
    </p:spTree>
    <p:extLst>
      <p:ext uri="{BB962C8B-B14F-4D97-AF65-F5344CB8AC3E}">
        <p14:creationId xmlns:p14="http://schemas.microsoft.com/office/powerpoint/2010/main" val="1655488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3200" b="1">
          <a:solidFill>
            <a:schemeClr val="tx2"/>
          </a:solidFill>
          <a:latin typeface="Arial" charset="0"/>
          <a:cs typeface="Arial" charset="0"/>
        </a:defRPr>
      </a:lvl2pPr>
      <a:lvl3pPr algn="l" rtl="0" eaLnBrk="0" fontAlgn="base" hangingPunct="0">
        <a:spcBef>
          <a:spcPct val="0"/>
        </a:spcBef>
        <a:spcAft>
          <a:spcPct val="0"/>
        </a:spcAft>
        <a:defRPr sz="3200" b="1">
          <a:solidFill>
            <a:schemeClr val="tx2"/>
          </a:solidFill>
          <a:latin typeface="Arial" charset="0"/>
          <a:cs typeface="Arial" charset="0"/>
        </a:defRPr>
      </a:lvl3pPr>
      <a:lvl4pPr algn="l" rtl="0" eaLnBrk="0" fontAlgn="base" hangingPunct="0">
        <a:spcBef>
          <a:spcPct val="0"/>
        </a:spcBef>
        <a:spcAft>
          <a:spcPct val="0"/>
        </a:spcAft>
        <a:defRPr sz="3200" b="1">
          <a:solidFill>
            <a:schemeClr val="tx2"/>
          </a:solidFill>
          <a:latin typeface="Arial" charset="0"/>
          <a:cs typeface="Arial" charset="0"/>
        </a:defRPr>
      </a:lvl4pPr>
      <a:lvl5pPr algn="l" rtl="0" eaLnBrk="0" fontAlgn="base" hangingPunct="0">
        <a:spcBef>
          <a:spcPct val="0"/>
        </a:spcBef>
        <a:spcAft>
          <a:spcPct val="0"/>
        </a:spcAft>
        <a:defRPr sz="3200" b="1">
          <a:solidFill>
            <a:schemeClr val="tx2"/>
          </a:solidFill>
          <a:latin typeface="Arial" charset="0"/>
          <a:cs typeface="Arial" charset="0"/>
        </a:defRPr>
      </a:lvl5pPr>
      <a:lvl6pPr marL="457200" algn="l" rtl="0" fontAlgn="base">
        <a:spcBef>
          <a:spcPct val="0"/>
        </a:spcBef>
        <a:spcAft>
          <a:spcPct val="0"/>
        </a:spcAft>
        <a:defRPr sz="3200" b="1">
          <a:solidFill>
            <a:schemeClr val="tx2"/>
          </a:solidFill>
          <a:latin typeface="Arial" charset="0"/>
          <a:cs typeface="Arial" charset="0"/>
        </a:defRPr>
      </a:lvl6pPr>
      <a:lvl7pPr marL="914400" algn="l" rtl="0" fontAlgn="base">
        <a:spcBef>
          <a:spcPct val="0"/>
        </a:spcBef>
        <a:spcAft>
          <a:spcPct val="0"/>
        </a:spcAft>
        <a:defRPr sz="3200" b="1">
          <a:solidFill>
            <a:schemeClr val="tx2"/>
          </a:solidFill>
          <a:latin typeface="Arial" charset="0"/>
          <a:cs typeface="Arial" charset="0"/>
        </a:defRPr>
      </a:lvl7pPr>
      <a:lvl8pPr marL="1371600" algn="l" rtl="0" fontAlgn="base">
        <a:spcBef>
          <a:spcPct val="0"/>
        </a:spcBef>
        <a:spcAft>
          <a:spcPct val="0"/>
        </a:spcAft>
        <a:defRPr sz="3200" b="1">
          <a:solidFill>
            <a:schemeClr val="tx2"/>
          </a:solidFill>
          <a:latin typeface="Arial" charset="0"/>
          <a:cs typeface="Arial" charset="0"/>
        </a:defRPr>
      </a:lvl8pPr>
      <a:lvl9pPr marL="1828800" algn="l" rtl="0" fontAlgn="base">
        <a:spcBef>
          <a:spcPct val="0"/>
        </a:spcBef>
        <a:spcAft>
          <a:spcPct val="0"/>
        </a:spcAft>
        <a:defRPr sz="3200" b="1">
          <a:solidFill>
            <a:schemeClr val="tx2"/>
          </a:solidFill>
          <a:latin typeface="Arial" charset="0"/>
          <a:cs typeface="Arial" charset="0"/>
        </a:defRPr>
      </a:lvl9pPr>
    </p:titleStyle>
    <p:bodyStyle>
      <a:lvl1pPr marL="290513" indent="-290513" algn="l" rtl="0" eaLnBrk="0" fontAlgn="base" hangingPunct="0">
        <a:spcBef>
          <a:spcPct val="0"/>
        </a:spcBef>
        <a:spcAft>
          <a:spcPct val="0"/>
        </a:spcAft>
        <a:buClr>
          <a:schemeClr val="bg2"/>
        </a:buClr>
        <a:buSzPct val="120000"/>
        <a:buFont typeface="Wingdings" panose="05000000000000000000" pitchFamily="2" charset="2"/>
        <a:buChar char="§"/>
        <a:defRPr lang="en-US" sz="3200" kern="1200" dirty="0">
          <a:solidFill>
            <a:schemeClr val="tx1"/>
          </a:solidFill>
          <a:latin typeface="Arial" pitchFamily="34" charset="0"/>
          <a:ea typeface="+mn-ea"/>
          <a:cs typeface="Arial" pitchFamily="34" charset="0"/>
        </a:defRPr>
      </a:lvl1pPr>
      <a:lvl2pPr marL="285750" indent="-285750" algn="l" rtl="0" eaLnBrk="0" fontAlgn="base" hangingPunct="0">
        <a:spcBef>
          <a:spcPct val="0"/>
        </a:spcBef>
        <a:spcAft>
          <a:spcPct val="0"/>
        </a:spcAft>
        <a:buClr>
          <a:schemeClr val="bg2"/>
        </a:buClr>
        <a:buSzPct val="100000"/>
        <a:buFont typeface="Wingdings" panose="05000000000000000000" pitchFamily="2" charset="2"/>
        <a:buChar char="§"/>
        <a:defRPr lang="en-US" sz="2800" kern="1200" dirty="0">
          <a:solidFill>
            <a:schemeClr val="tx1"/>
          </a:solidFill>
          <a:latin typeface="+mn-lt"/>
          <a:ea typeface="+mn-ea"/>
          <a:cs typeface="Arial" charset="0"/>
        </a:defRPr>
      </a:lvl2pPr>
      <a:lvl3pPr marL="571500" indent="-279400" algn="l" rtl="0" eaLnBrk="0" fontAlgn="base" hangingPunct="0">
        <a:spcBef>
          <a:spcPct val="0"/>
        </a:spcBef>
        <a:spcAft>
          <a:spcPct val="0"/>
        </a:spcAft>
        <a:buClr>
          <a:schemeClr val="bg2"/>
        </a:buClr>
        <a:buSzPct val="90000"/>
        <a:buFont typeface="Arial" panose="020B0604020202020204" pitchFamily="34" charset="0"/>
        <a:buChar char="–"/>
        <a:defRPr lang="en-US" sz="2400" kern="1200" dirty="0">
          <a:solidFill>
            <a:schemeClr val="tx1"/>
          </a:solidFill>
          <a:latin typeface="Arial" pitchFamily="34" charset="0"/>
          <a:ea typeface="+mn-ea"/>
          <a:cs typeface="Arial" pitchFamily="34" charset="0"/>
        </a:defRPr>
      </a:lvl3pPr>
      <a:lvl4pPr marL="850900" indent="-279400" algn="l" rtl="0" eaLnBrk="0" fontAlgn="base" hangingPunct="0">
        <a:spcBef>
          <a:spcPct val="0"/>
        </a:spcBef>
        <a:spcAft>
          <a:spcPct val="0"/>
        </a:spcAft>
        <a:buClr>
          <a:schemeClr val="bg2"/>
        </a:buClr>
        <a:buSzPct val="80000"/>
        <a:buFont typeface="Wingdings" panose="05000000000000000000" pitchFamily="2" charset="2"/>
        <a:buChar char="§"/>
        <a:defRPr lang="en-US" sz="2000" kern="1200" dirty="0">
          <a:solidFill>
            <a:schemeClr val="tx1"/>
          </a:solidFill>
          <a:latin typeface="Arial" pitchFamily="34" charset="0"/>
          <a:ea typeface="+mn-ea"/>
          <a:cs typeface="Arial" charset="0"/>
        </a:defRPr>
      </a:lvl4pPr>
      <a:lvl5pPr marL="1136650" indent="-285750" algn="l" defTabSz="933450" rtl="0" eaLnBrk="0" fontAlgn="base" hangingPunct="0">
        <a:spcBef>
          <a:spcPct val="0"/>
        </a:spcBef>
        <a:spcAft>
          <a:spcPct val="0"/>
        </a:spcAft>
        <a:buClr>
          <a:schemeClr val="bg2"/>
        </a:buClr>
        <a:buSzPct val="70000"/>
        <a:buFont typeface="Arial" panose="020B0604020202020204" pitchFamily="34" charset="0"/>
        <a:buChar char="–"/>
        <a:defRPr lang="en-US" sz="2000" kern="1200" dirty="0">
          <a:solidFill>
            <a:schemeClr val="tx1"/>
          </a:solidFill>
          <a:latin typeface="Arial" pitchFamily="34" charset="0"/>
          <a:ea typeface="+mn-ea"/>
          <a:cs typeface="Arial" charset="0"/>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616901A-228B-4DC3-A15B-AE1F087EF641}"/>
              </a:ext>
            </a:extLst>
          </p:cNvPr>
          <p:cNvSpPr txBox="1">
            <a:spLocks/>
          </p:cNvSpPr>
          <p:nvPr/>
        </p:nvSpPr>
        <p:spPr bwMode="gray">
          <a:xfrm>
            <a:off x="1669002" y="357796"/>
            <a:ext cx="8416167" cy="62194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3200" b="1">
                <a:solidFill>
                  <a:schemeClr val="tx2"/>
                </a:solidFill>
                <a:latin typeface="Arial" charset="0"/>
                <a:cs typeface="Arial" charset="0"/>
              </a:defRPr>
            </a:lvl2pPr>
            <a:lvl3pPr algn="l" rtl="0" eaLnBrk="0" fontAlgn="base" hangingPunct="0">
              <a:spcBef>
                <a:spcPct val="0"/>
              </a:spcBef>
              <a:spcAft>
                <a:spcPct val="0"/>
              </a:spcAft>
              <a:defRPr sz="3200" b="1">
                <a:solidFill>
                  <a:schemeClr val="tx2"/>
                </a:solidFill>
                <a:latin typeface="Arial" charset="0"/>
                <a:cs typeface="Arial" charset="0"/>
              </a:defRPr>
            </a:lvl3pPr>
            <a:lvl4pPr algn="l" rtl="0" eaLnBrk="0" fontAlgn="base" hangingPunct="0">
              <a:spcBef>
                <a:spcPct val="0"/>
              </a:spcBef>
              <a:spcAft>
                <a:spcPct val="0"/>
              </a:spcAft>
              <a:defRPr sz="3200" b="1">
                <a:solidFill>
                  <a:schemeClr val="tx2"/>
                </a:solidFill>
                <a:latin typeface="Arial" charset="0"/>
                <a:cs typeface="Arial" charset="0"/>
              </a:defRPr>
            </a:lvl4pPr>
            <a:lvl5pPr algn="l" rtl="0" eaLnBrk="0" fontAlgn="base" hangingPunct="0">
              <a:spcBef>
                <a:spcPct val="0"/>
              </a:spcBef>
              <a:spcAft>
                <a:spcPct val="0"/>
              </a:spcAft>
              <a:defRPr sz="3200" b="1">
                <a:solidFill>
                  <a:schemeClr val="tx2"/>
                </a:solidFill>
                <a:latin typeface="Arial" charset="0"/>
                <a:cs typeface="Arial" charset="0"/>
              </a:defRPr>
            </a:lvl5pPr>
            <a:lvl6pPr marL="457200" algn="l" rtl="0" fontAlgn="base">
              <a:spcBef>
                <a:spcPct val="0"/>
              </a:spcBef>
              <a:spcAft>
                <a:spcPct val="0"/>
              </a:spcAft>
              <a:defRPr sz="3200" b="1">
                <a:solidFill>
                  <a:schemeClr val="tx2"/>
                </a:solidFill>
                <a:latin typeface="Arial" charset="0"/>
                <a:cs typeface="Arial" charset="0"/>
              </a:defRPr>
            </a:lvl6pPr>
            <a:lvl7pPr marL="914400" algn="l" rtl="0" fontAlgn="base">
              <a:spcBef>
                <a:spcPct val="0"/>
              </a:spcBef>
              <a:spcAft>
                <a:spcPct val="0"/>
              </a:spcAft>
              <a:defRPr sz="3200" b="1">
                <a:solidFill>
                  <a:schemeClr val="tx2"/>
                </a:solidFill>
                <a:latin typeface="Arial" charset="0"/>
                <a:cs typeface="Arial" charset="0"/>
              </a:defRPr>
            </a:lvl7pPr>
            <a:lvl8pPr marL="1371600" algn="l" rtl="0" fontAlgn="base">
              <a:spcBef>
                <a:spcPct val="0"/>
              </a:spcBef>
              <a:spcAft>
                <a:spcPct val="0"/>
              </a:spcAft>
              <a:defRPr sz="3200" b="1">
                <a:solidFill>
                  <a:schemeClr val="tx2"/>
                </a:solidFill>
                <a:latin typeface="Arial" charset="0"/>
                <a:cs typeface="Arial" charset="0"/>
              </a:defRPr>
            </a:lvl8pPr>
            <a:lvl9pPr marL="1828800" algn="l" rtl="0" fontAlgn="base">
              <a:spcBef>
                <a:spcPct val="0"/>
              </a:spcBef>
              <a:spcAft>
                <a:spcPct val="0"/>
              </a:spcAft>
              <a:defRPr sz="3200" b="1">
                <a:solidFill>
                  <a:schemeClr val="tx2"/>
                </a:solidFill>
                <a:latin typeface="Arial" charset="0"/>
                <a:cs typeface="Arial" charset="0"/>
              </a:defRPr>
            </a:lvl9pPr>
          </a:lstStyle>
          <a:p>
            <a:r>
              <a:rPr lang="en-IN" sz="2800" dirty="0">
                <a:solidFill>
                  <a:srgbClr val="00B050"/>
                </a:solidFill>
                <a:latin typeface="Maiandra GD" panose="020E0502030308020204" pitchFamily="34" charset="0"/>
              </a:rPr>
              <a:t>Supplier Sustainability Roadmap 2020-22</a:t>
            </a:r>
          </a:p>
        </p:txBody>
      </p:sp>
      <p:grpSp>
        <p:nvGrpSpPr>
          <p:cNvPr id="5" name="Group 4">
            <a:extLst>
              <a:ext uri="{FF2B5EF4-FFF2-40B4-BE49-F238E27FC236}">
                <a16:creationId xmlns:a16="http://schemas.microsoft.com/office/drawing/2014/main" id="{4EA7EBFE-E2AE-46E4-B583-90F50D553DF9}"/>
              </a:ext>
            </a:extLst>
          </p:cNvPr>
          <p:cNvGrpSpPr/>
          <p:nvPr/>
        </p:nvGrpSpPr>
        <p:grpSpPr>
          <a:xfrm>
            <a:off x="341857" y="979739"/>
            <a:ext cx="11070455" cy="5757897"/>
            <a:chOff x="244699" y="950489"/>
            <a:chExt cx="8841675" cy="5360159"/>
          </a:xfrm>
        </p:grpSpPr>
        <p:pic>
          <p:nvPicPr>
            <p:cNvPr id="6" name="Picture 5">
              <a:extLst>
                <a:ext uri="{FF2B5EF4-FFF2-40B4-BE49-F238E27FC236}">
                  <a16:creationId xmlns:a16="http://schemas.microsoft.com/office/drawing/2014/main" id="{638CE65E-4E7D-4438-A261-095B205658C7}"/>
                </a:ext>
              </a:extLst>
            </p:cNvPr>
            <p:cNvPicPr>
              <a:picLocks noChangeAspect="1"/>
            </p:cNvPicPr>
            <p:nvPr/>
          </p:nvPicPr>
          <p:blipFill>
            <a:blip r:embed="rId2"/>
            <a:stretch>
              <a:fillRect/>
            </a:stretch>
          </p:blipFill>
          <p:spPr>
            <a:xfrm>
              <a:off x="244699" y="950489"/>
              <a:ext cx="8841675" cy="5360159"/>
            </a:xfrm>
            <a:prstGeom prst="rect">
              <a:avLst/>
            </a:prstGeom>
          </p:spPr>
        </p:pic>
        <p:sp>
          <p:nvSpPr>
            <p:cNvPr id="7" name="Oval 6">
              <a:extLst>
                <a:ext uri="{FF2B5EF4-FFF2-40B4-BE49-F238E27FC236}">
                  <a16:creationId xmlns:a16="http://schemas.microsoft.com/office/drawing/2014/main" id="{B61ECF95-C20E-43C3-B703-723FD3654C4C}"/>
                </a:ext>
              </a:extLst>
            </p:cNvPr>
            <p:cNvSpPr/>
            <p:nvPr/>
          </p:nvSpPr>
          <p:spPr>
            <a:xfrm>
              <a:off x="8139448" y="2897746"/>
              <a:ext cx="244698" cy="141668"/>
            </a:xfrm>
            <a:prstGeom prst="ellipse">
              <a:avLst/>
            </a:prstGeom>
            <a:solidFill>
              <a:srgbClr val="F390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Tree>
    <p:extLst>
      <p:ext uri="{BB962C8B-B14F-4D97-AF65-F5344CB8AC3E}">
        <p14:creationId xmlns:p14="http://schemas.microsoft.com/office/powerpoint/2010/main" val="337660897"/>
      </p:ext>
    </p:extLst>
  </p:cSld>
  <p:clrMapOvr>
    <a:masterClrMapping/>
  </p:clrMapOvr>
</p:sld>
</file>

<file path=ppt/theme/theme1.xml><?xml version="1.0" encoding="utf-8"?>
<a:theme xmlns:a="http://schemas.openxmlformats.org/drawingml/2006/main" name="Mahindra Group Template_Arial">
  <a:themeElements>
    <a:clrScheme name="Mahindra Color Scheme">
      <a:dk1>
        <a:sysClr val="windowText" lastClr="000000"/>
      </a:dk1>
      <a:lt1>
        <a:sysClr val="window" lastClr="FFFFFF"/>
      </a:lt1>
      <a:dk2>
        <a:srgbClr val="6D6E71"/>
      </a:dk2>
      <a:lt2>
        <a:srgbClr val="E31837"/>
      </a:lt2>
      <a:accent1>
        <a:srgbClr val="E31837"/>
      </a:accent1>
      <a:accent2>
        <a:srgbClr val="6D6E71"/>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BA2927C9BCCC4A977F1509124E13B1" ma:contentTypeVersion="12" ma:contentTypeDescription="Create a new document." ma:contentTypeScope="" ma:versionID="c7fa77eed8fb7363e696ce9c195bcdbb">
  <xsd:schema xmlns:xsd="http://www.w3.org/2001/XMLSchema" xmlns:xs="http://www.w3.org/2001/XMLSchema" xmlns:p="http://schemas.microsoft.com/office/2006/metadata/properties" xmlns:ns3="04b70118-2dd4-4e02-b6c6-76fe654e3fc0" xmlns:ns4="9872f166-011d-4dcf-96d6-c06328bb328d" targetNamespace="http://schemas.microsoft.com/office/2006/metadata/properties" ma:root="true" ma:fieldsID="7918e83d43ec4daf001d0d24bfaa4d55" ns3:_="" ns4:_="">
    <xsd:import namespace="04b70118-2dd4-4e02-b6c6-76fe654e3fc0"/>
    <xsd:import namespace="9872f166-011d-4dcf-96d6-c06328bb32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b70118-2dd4-4e02-b6c6-76fe654e3f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72f166-011d-4dcf-96d6-c06328bb328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3FE4B1-DE02-44EC-A52A-63EFCFE93F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b70118-2dd4-4e02-b6c6-76fe654e3fc0"/>
    <ds:schemaRef ds:uri="9872f166-011d-4dcf-96d6-c06328bb32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5B61D9-8F08-4784-8922-2F01B2854D63}">
  <ds:schemaRefs>
    <ds:schemaRef ds:uri="http://schemas.microsoft.com/sharepoint/v3/contenttype/forms"/>
  </ds:schemaRefs>
</ds:datastoreItem>
</file>

<file path=customXml/itemProps3.xml><?xml version="1.0" encoding="utf-8"?>
<ds:datastoreItem xmlns:ds="http://schemas.openxmlformats.org/officeDocument/2006/customXml" ds:itemID="{9E38C0D6-216F-42EE-AFCE-8679AD18016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TotalTime>
  <Words>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Maiandra GD</vt:lpstr>
      <vt:lpstr>Wingdings</vt:lpstr>
      <vt:lpstr>Mahindra Group Template_Arial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PATIL SAMRUDDHI1</dc:creator>
  <cp:lastModifiedBy>PATIL SAMRUDDHI1</cp:lastModifiedBy>
  <cp:revision>1</cp:revision>
  <dcterms:created xsi:type="dcterms:W3CDTF">2020-07-02T11:13:07Z</dcterms:created>
  <dcterms:modified xsi:type="dcterms:W3CDTF">2020-07-02T11:14:09Z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0x0101009FBA2927C9BCCC4A977F1509124E13B1</vt:lpwstr>
  </property>
</Properties>
</file>